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rtada" id="{90E3ED28-A381-4968-8EE7-250F10D8951D}">
          <p14:sldIdLst>
            <p14:sldId id="256"/>
          </p14:sldIdLst>
        </p14:section>
        <p14:section name="Índice" id="{7EE17BD5-3ABE-45DD-8374-CE57193123FB}">
          <p14:sldIdLst>
            <p14:sldId id="257"/>
          </p14:sldIdLst>
        </p14:section>
        <p14:section name="Comunicación" id="{34A626AC-94F8-4C43-98BC-C5A0BE91E8A5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09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4E60"/>
    <a:srgbClr val="C73535"/>
    <a:srgbClr val="C10000"/>
    <a:srgbClr val="C60000"/>
    <a:srgbClr val="BE0000"/>
    <a:srgbClr val="4F6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30" autoAdjust="0"/>
  </p:normalViewPr>
  <p:slideViewPr>
    <p:cSldViewPr showGuides="1">
      <p:cViewPr varScale="1">
        <p:scale>
          <a:sx n="79" d="100"/>
          <a:sy n="79" d="100"/>
        </p:scale>
        <p:origin x="1498" y="43"/>
      </p:cViewPr>
      <p:guideLst>
        <p:guide orient="horz" pos="709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3318" y="4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F43F314-A043-4959-B980-F59A09FBAE12}" type="datetimeFigureOut">
              <a:rPr lang="es-ES" smtClean="0"/>
              <a:t>10/06/2019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B406A1C-E1DF-4F11-9149-9941812E0B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7114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97E9A29-CD17-4A9A-85B2-C7EF6531C3B6}" type="datetimeFigureOut">
              <a:rPr lang="es-ES" smtClean="0"/>
              <a:t>10/06/2019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1E0B8CB-84C7-4A87-AED6-94F3BBF191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19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B8CB-84C7-4A87-AED6-94F3BBF191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24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76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60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9 CuadroTexto"/>
          <p:cNvSpPr txBox="1"/>
          <p:nvPr userDrawn="1"/>
        </p:nvSpPr>
        <p:spPr>
          <a:xfrm>
            <a:off x="611560" y="5517232"/>
            <a:ext cx="6768752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900" dirty="0" smtClean="0">
                <a:solidFill>
                  <a:srgbClr val="C73535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II JORNADAS </a:t>
            </a:r>
            <a:r>
              <a:rPr lang="es-ES" sz="1900" dirty="0" smtClean="0">
                <a:solidFill>
                  <a:srgbClr val="C73535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DE INNOVACIÓN DOCENTE</a:t>
            </a:r>
          </a:p>
          <a:p>
            <a:pPr algn="ctr"/>
            <a:r>
              <a:rPr lang="es-ES" sz="1900" dirty="0" smtClean="0">
                <a:solidFill>
                  <a:srgbClr val="C73535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El reto de la enseñanza transversal en las Escuelas de Arquitectura</a:t>
            </a:r>
          </a:p>
          <a:p>
            <a:pPr algn="ctr">
              <a:spcBef>
                <a:spcPts val="600"/>
              </a:spcBef>
            </a:pPr>
            <a:r>
              <a:rPr lang="es-ES" sz="1400" i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18 </a:t>
            </a:r>
            <a:r>
              <a:rPr lang="es-ES" sz="1400" i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y </a:t>
            </a:r>
            <a:r>
              <a:rPr lang="es-ES" sz="1400" i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19 </a:t>
            </a:r>
            <a:r>
              <a:rPr lang="es-ES" sz="1400" i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Junio</a:t>
            </a:r>
            <a:r>
              <a:rPr lang="es-ES" sz="1400" i="0" baseline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s-ES" sz="1400" i="0" baseline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2019 </a:t>
            </a:r>
            <a:r>
              <a:rPr lang="es-ES" sz="1400" i="0" baseline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– ETSA </a:t>
            </a:r>
            <a:r>
              <a:rPr lang="es-ES" sz="1400" i="0" dirty="0" smtClean="0">
                <a:solidFill>
                  <a:srgbClr val="C73535"/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Sevilla </a:t>
            </a:r>
            <a:r>
              <a:rPr lang="es-ES" sz="1600" dirty="0" smtClean="0">
                <a:solidFill>
                  <a:srgbClr val="C73535"/>
                </a:solidFill>
                <a:latin typeface="+mj-lt"/>
              </a:rPr>
              <a:t/>
            </a:r>
            <a:br>
              <a:rPr lang="es-ES" sz="1600" dirty="0" smtClean="0">
                <a:solidFill>
                  <a:srgbClr val="C73535"/>
                </a:solidFill>
                <a:latin typeface="+mj-lt"/>
              </a:rPr>
            </a:br>
            <a:endParaRPr lang="es-ES" sz="1600" dirty="0">
              <a:solidFill>
                <a:srgbClr val="C73535"/>
              </a:solidFill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01747"/>
            <a:ext cx="3923743" cy="631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57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 userDrawn="1"/>
        </p:nvSpPr>
        <p:spPr>
          <a:xfrm>
            <a:off x="251520" y="136440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1200" dirty="0" smtClean="0">
                <a:solidFill>
                  <a:srgbClr val="BE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II JORNADAS </a:t>
            </a:r>
            <a:r>
              <a:rPr lang="es-ES" sz="1200" dirty="0" smtClean="0">
                <a:solidFill>
                  <a:srgbClr val="BE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DE INNOVACIÓN DOCENTE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>
                <a:solidFill>
                  <a:srgbClr val="BE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El reto de la enseñanza transversal en las Escuelas de Arquitectura. </a:t>
            </a:r>
            <a:r>
              <a:rPr lang="es-ES" sz="1200" i="0" kern="1200" dirty="0" smtClean="0">
                <a:solidFill>
                  <a:srgbClr val="C1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Junio</a:t>
            </a:r>
            <a:r>
              <a:rPr lang="es-ES" sz="1200" i="0" kern="1200" baseline="0" dirty="0" smtClean="0">
                <a:solidFill>
                  <a:srgbClr val="C1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 2019 </a:t>
            </a:r>
            <a:r>
              <a:rPr lang="es-ES" sz="1200" i="0" kern="1200" baseline="0" dirty="0" smtClean="0">
                <a:solidFill>
                  <a:srgbClr val="C1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ETSA </a:t>
            </a:r>
            <a:r>
              <a:rPr lang="es-ES" sz="1200" i="0" kern="1200" dirty="0" smtClean="0">
                <a:solidFill>
                  <a:srgbClr val="C1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Sevilla</a:t>
            </a:r>
            <a:endParaRPr lang="es-ES" sz="2000" dirty="0" smtClean="0">
              <a:solidFill>
                <a:srgbClr val="C10000"/>
              </a:solidFill>
            </a:endParaRPr>
          </a:p>
          <a:p>
            <a:pPr algn="l"/>
            <a:r>
              <a:rPr lang="es-ES" sz="1200" dirty="0" smtClean="0">
                <a:solidFill>
                  <a:srgbClr val="BE000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	</a:t>
            </a:r>
            <a:endParaRPr lang="es-ES" sz="1400" dirty="0">
              <a:solidFill>
                <a:srgbClr val="BE0000"/>
              </a:solidFill>
            </a:endParaRPr>
          </a:p>
        </p:txBody>
      </p:sp>
      <p:cxnSp>
        <p:nvCxnSpPr>
          <p:cNvPr id="13" name="12 Conector recto"/>
          <p:cNvCxnSpPr/>
          <p:nvPr userDrawn="1"/>
        </p:nvCxnSpPr>
        <p:spPr>
          <a:xfrm flipH="1">
            <a:off x="143508" y="6309320"/>
            <a:ext cx="7380820" cy="0"/>
          </a:xfrm>
          <a:prstGeom prst="line">
            <a:avLst/>
          </a:prstGeom>
          <a:ln w="19050">
            <a:solidFill>
              <a:srgbClr val="514E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7 CuadroTexto"/>
          <p:cNvSpPr txBox="1"/>
          <p:nvPr userDrawn="1"/>
        </p:nvSpPr>
        <p:spPr>
          <a:xfrm>
            <a:off x="35496" y="6324469"/>
            <a:ext cx="6624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i="1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Añada</a:t>
            </a:r>
            <a:r>
              <a:rPr lang="es-ES" sz="1100" i="1" baseline="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aquí el título de la comunicación</a:t>
            </a:r>
            <a:endParaRPr lang="es-ES" sz="1100" i="1" dirty="0">
              <a:solidFill>
                <a:srgbClr val="514E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7 CuadroTexto"/>
          <p:cNvSpPr txBox="1"/>
          <p:nvPr userDrawn="1"/>
        </p:nvSpPr>
        <p:spPr>
          <a:xfrm>
            <a:off x="35496" y="6510605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Añada</a:t>
            </a:r>
            <a:r>
              <a:rPr lang="es-ES" sz="1200" i="0" baseline="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aquí el nombre del ponente</a:t>
            </a:r>
            <a:endParaRPr lang="es-ES" sz="1200" i="0" dirty="0">
              <a:solidFill>
                <a:srgbClr val="514E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0990" y="5517232"/>
            <a:ext cx="1050399" cy="169027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555" y="278783"/>
            <a:ext cx="1843834" cy="23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73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5 Marcador de texto"/>
          <p:cNvSpPr txBox="1">
            <a:spLocks/>
          </p:cNvSpPr>
          <p:nvPr/>
        </p:nvSpPr>
        <p:spPr>
          <a:xfrm>
            <a:off x="611560" y="1340768"/>
            <a:ext cx="7489255" cy="504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4F644A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4F644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000" dirty="0">
                <a:solidFill>
                  <a:srgbClr val="514E6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Añada</a:t>
            </a:r>
            <a:r>
              <a:rPr lang="es-ES" sz="3000" baseline="0" dirty="0">
                <a:solidFill>
                  <a:srgbClr val="514E60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 aquí el título de la comunicación</a:t>
            </a:r>
            <a:endParaRPr lang="es-ES" sz="1900" dirty="0">
              <a:solidFill>
                <a:srgbClr val="514E6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17 Marcador de texto"/>
          <p:cNvSpPr txBox="1">
            <a:spLocks/>
          </p:cNvSpPr>
          <p:nvPr/>
        </p:nvSpPr>
        <p:spPr>
          <a:xfrm>
            <a:off x="614542" y="1916832"/>
            <a:ext cx="6337300" cy="45116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 baseline="0">
                <a:solidFill>
                  <a:srgbClr val="4F644A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b="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Añada aquí</a:t>
            </a:r>
            <a:r>
              <a:rPr lang="es-ES" b="0" baseline="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el nombre del ponente</a:t>
            </a:r>
            <a:endParaRPr lang="es-ES" b="0" dirty="0">
              <a:solidFill>
                <a:srgbClr val="514E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5 Marcador de texto"/>
          <p:cNvSpPr txBox="1">
            <a:spLocks/>
          </p:cNvSpPr>
          <p:nvPr/>
        </p:nvSpPr>
        <p:spPr>
          <a:xfrm>
            <a:off x="468905" y="836712"/>
            <a:ext cx="1511660" cy="43204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 baseline="0">
                <a:solidFill>
                  <a:srgbClr val="4F644A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 baseline="0">
                <a:solidFill>
                  <a:srgbClr val="4F644A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2800" dirty="0">
                <a:solidFill>
                  <a:srgbClr val="514E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ÍNDICE:</a:t>
            </a:r>
          </a:p>
          <a:p>
            <a:pPr lvl="2" algn="l"/>
            <a:endParaRPr lang="es-ES" sz="1900" dirty="0">
              <a:solidFill>
                <a:srgbClr val="514E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28945" y="1412776"/>
            <a:ext cx="4607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 smtClean="0">
                <a:solidFill>
                  <a:srgbClr val="514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 Xxxx</a:t>
            </a:r>
            <a:endParaRPr lang="fi-FI" sz="2000" dirty="0">
              <a:solidFill>
                <a:srgbClr val="514E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2000" dirty="0">
                <a:solidFill>
                  <a:srgbClr val="514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 Xxxx</a:t>
            </a:r>
          </a:p>
          <a:p>
            <a:r>
              <a:rPr lang="fi-FI" sz="2000" dirty="0">
                <a:solidFill>
                  <a:srgbClr val="514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 Xxxx</a:t>
            </a:r>
          </a:p>
          <a:p>
            <a:r>
              <a:rPr lang="fi-FI" sz="2000" dirty="0" smtClean="0">
                <a:solidFill>
                  <a:srgbClr val="514E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fi-FI" sz="2000" dirty="0">
              <a:solidFill>
                <a:srgbClr val="514E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75656" y="4941168"/>
            <a:ext cx="6624736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Instrucciones: </a:t>
            </a:r>
          </a:p>
          <a:p>
            <a:r>
              <a:rPr lang="es-ES_tradn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Para </a:t>
            </a:r>
            <a:r>
              <a:rPr lang="es-ES_tradn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editar</a:t>
            </a:r>
            <a:r>
              <a:rPr lang="es-ES_tradnl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ir </a:t>
            </a:r>
            <a:r>
              <a:rPr lang="es-ES_tradn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 menú Vista -&gt; Patrón de diapositivas</a:t>
            </a:r>
          </a:p>
          <a:p>
            <a:r>
              <a:rPr lang="es-ES_tradnl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s-E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Distribuir libremente imágenes </a:t>
            </a:r>
            <a:r>
              <a:rPr lang="es-E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 resolución suficiente. Preferible </a:t>
            </a:r>
            <a:r>
              <a:rPr lang="es-E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 </a:t>
            </a:r>
            <a:r>
              <a:rPr lang="es-ES" sz="14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JPEG por ocupar menos </a:t>
            </a:r>
            <a:r>
              <a:rPr lang="es-ES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espacio de memoria</a:t>
            </a:r>
            <a:endParaRPr lang="es-ES_tradnl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395536" y="5301208"/>
            <a:ext cx="1080120" cy="936104"/>
            <a:chOff x="395536" y="5301208"/>
            <a:chExt cx="1080120" cy="936104"/>
          </a:xfrm>
        </p:grpSpPr>
        <p:cxnSp>
          <p:nvCxnSpPr>
            <p:cNvPr id="4" name="Conector angular 3"/>
            <p:cNvCxnSpPr/>
            <p:nvPr/>
          </p:nvCxnSpPr>
          <p:spPr>
            <a:xfrm rot="5400000">
              <a:off x="395536" y="5301208"/>
              <a:ext cx="936104" cy="936104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1331640" y="5301208"/>
              <a:ext cx="144016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ector angular 18"/>
          <p:cNvCxnSpPr/>
          <p:nvPr/>
        </p:nvCxnSpPr>
        <p:spPr>
          <a:xfrm rot="16200000" flipH="1">
            <a:off x="6389113" y="3880757"/>
            <a:ext cx="2096616" cy="978313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14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3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i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57</Words>
  <Application>Microsoft Office PowerPoint</Application>
  <PresentationFormat>Presentación en pantalla (4:3)</PresentationFormat>
  <Paragraphs>11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Tahoma</vt:lpstr>
      <vt:lpstr>Portada</vt:lpstr>
      <vt:lpstr>Contenido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Andrés</dc:creator>
  <cp:lastModifiedBy>rodrigo carbajal ballell</cp:lastModifiedBy>
  <cp:revision>44</cp:revision>
  <cp:lastPrinted>2015-03-06T02:52:48Z</cp:lastPrinted>
  <dcterms:created xsi:type="dcterms:W3CDTF">2015-03-06T00:48:38Z</dcterms:created>
  <dcterms:modified xsi:type="dcterms:W3CDTF">2019-06-10T15:44:06Z</dcterms:modified>
</cp:coreProperties>
</file>